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522B"/>
    <a:srgbClr val="797979"/>
    <a:srgbClr val="23274E"/>
    <a:srgbClr val="141D4E"/>
    <a:srgbClr val="D6532B"/>
    <a:srgbClr val="43444A"/>
    <a:srgbClr val="FEF000"/>
    <a:srgbClr val="9CF00D"/>
    <a:srgbClr val="FFFFFF"/>
    <a:srgbClr val="FF93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37" autoAdjust="0"/>
    <p:restoredTop sz="94560" autoAdjust="0"/>
  </p:normalViewPr>
  <p:slideViewPr>
    <p:cSldViewPr snapToGrid="0">
      <p:cViewPr varScale="1">
        <p:scale>
          <a:sx n="144" d="100"/>
          <a:sy n="144" d="100"/>
        </p:scale>
        <p:origin x="102" y="15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6468" y="331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2/22/2023 8:10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wmf>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24.svg>
</file>

<file path=ppt/media/image26.png>
</file>

<file path=ppt/media/image27.png>
</file>

<file path=ppt/media/image6.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2/22/2023 8:10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oleObject" Target="../embeddings/oleObject23.bin"/><Relationship Id="rId13"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24.svg"/><Relationship Id="rId12" Type="http://schemas.openxmlformats.org/officeDocument/2006/relationships/image" Target="../media/image16.png"/><Relationship Id="rId2" Type="http://schemas.openxmlformats.org/officeDocument/2006/relationships/image" Target="../media/image21.png"/><Relationship Id="rId1" Type="http://schemas.openxmlformats.org/officeDocument/2006/relationships/slideMaster" Target="../slideMasters/slideMaster1.xml"/><Relationship Id="rId6" Type="http://schemas.openxmlformats.org/officeDocument/2006/relationships/image" Target="../media/image23.png"/><Relationship Id="rId11" Type="http://schemas.openxmlformats.org/officeDocument/2006/relationships/image" Target="../media/image18.png"/><Relationship Id="rId5" Type="http://schemas.openxmlformats.org/officeDocument/2006/relationships/image" Target="../media/image10.wmf"/><Relationship Id="rId15" Type="http://schemas.openxmlformats.org/officeDocument/2006/relationships/image" Target="../media/image20.png"/><Relationship Id="rId10" Type="http://schemas.openxmlformats.org/officeDocument/2006/relationships/image" Target="../media/image15.png"/><Relationship Id="rId4" Type="http://schemas.openxmlformats.org/officeDocument/2006/relationships/oleObject" Target="../embeddings/oleObject22.bin"/><Relationship Id="rId9" Type="http://schemas.openxmlformats.org/officeDocument/2006/relationships/image" Target="../media/image11.emf"/><Relationship Id="rId14" Type="http://schemas.openxmlformats.org/officeDocument/2006/relationships/image" Target="../media/image19.png"/></Relationships>
</file>

<file path=ppt/slideLayouts/_rels/slideLayout11.xml.rels><?xml version="1.0" encoding="UTF-8" standalone="yes"?>
<Relationships xmlns="http://schemas.openxmlformats.org/package/2006/relationships"><Relationship Id="rId8" Type="http://schemas.openxmlformats.org/officeDocument/2006/relationships/oleObject" Target="../embeddings/oleObject23.bin"/><Relationship Id="rId13"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24.svg"/><Relationship Id="rId12" Type="http://schemas.openxmlformats.org/officeDocument/2006/relationships/image" Target="../media/image16.png"/><Relationship Id="rId2" Type="http://schemas.openxmlformats.org/officeDocument/2006/relationships/image" Target="../media/image21.png"/><Relationship Id="rId1" Type="http://schemas.openxmlformats.org/officeDocument/2006/relationships/slideMaster" Target="../slideMasters/slideMaster1.xml"/><Relationship Id="rId6" Type="http://schemas.openxmlformats.org/officeDocument/2006/relationships/image" Target="../media/image23.png"/><Relationship Id="rId11" Type="http://schemas.openxmlformats.org/officeDocument/2006/relationships/image" Target="../media/image18.png"/><Relationship Id="rId5" Type="http://schemas.openxmlformats.org/officeDocument/2006/relationships/image" Target="../media/image10.wmf"/><Relationship Id="rId15" Type="http://schemas.openxmlformats.org/officeDocument/2006/relationships/image" Target="../media/image20.png"/><Relationship Id="rId10" Type="http://schemas.openxmlformats.org/officeDocument/2006/relationships/image" Target="../media/image15.png"/><Relationship Id="rId4" Type="http://schemas.openxmlformats.org/officeDocument/2006/relationships/oleObject" Target="../embeddings/oleObject22.bin"/><Relationship Id="rId9" Type="http://schemas.openxmlformats.org/officeDocument/2006/relationships/image" Target="../media/image11.emf"/><Relationship Id="rId14" Type="http://schemas.openxmlformats.org/officeDocument/2006/relationships/image" Target="../media/image19.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14.JPEG"/><Relationship Id="rId3" Type="http://schemas.openxmlformats.org/officeDocument/2006/relationships/image" Target="../media/image12.png"/><Relationship Id="rId7" Type="http://schemas.openxmlformats.org/officeDocument/2006/relationships/image" Target="../media/image18.png"/><Relationship Id="rId12" Type="http://schemas.openxmlformats.org/officeDocument/2006/relationships/image" Target="../media/image13.jpg"/><Relationship Id="rId17" Type="http://schemas.openxmlformats.org/officeDocument/2006/relationships/image" Target="../media/image11.emf"/><Relationship Id="rId2" Type="http://schemas.openxmlformats.org/officeDocument/2006/relationships/image" Target="../media/image21.png"/><Relationship Id="rId16" Type="http://schemas.openxmlformats.org/officeDocument/2006/relationships/oleObject" Target="../embeddings/oleObject23.bin"/><Relationship Id="rId1" Type="http://schemas.openxmlformats.org/officeDocument/2006/relationships/slideMaster" Target="../slideMasters/slideMaster1.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0.wmf"/><Relationship Id="rId15" Type="http://schemas.openxmlformats.org/officeDocument/2006/relationships/image" Target="../media/image24.svg"/><Relationship Id="rId10" Type="http://schemas.openxmlformats.org/officeDocument/2006/relationships/image" Target="../media/image19.png"/><Relationship Id="rId4" Type="http://schemas.openxmlformats.org/officeDocument/2006/relationships/oleObject" Target="../embeddings/oleObject22.bin"/><Relationship Id="rId9" Type="http://schemas.openxmlformats.org/officeDocument/2006/relationships/image" Target="../media/image17.png"/><Relationship Id="rId14" Type="http://schemas.openxmlformats.org/officeDocument/2006/relationships/image" Target="../media/image2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oleObject" Target="../embeddings/oleObject24.bin"/><Relationship Id="rId1" Type="http://schemas.openxmlformats.org/officeDocument/2006/relationships/slideMaster" Target="../slideMasters/slideMaster1.xml"/><Relationship Id="rId5" Type="http://schemas.openxmlformats.org/officeDocument/2006/relationships/image" Target="../media/image11.emf"/><Relationship Id="rId4" Type="http://schemas.openxmlformats.org/officeDocument/2006/relationships/oleObject" Target="../embeddings/oleObject18.bin"/></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image" Target="../media/image26.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oleObject" Target="../embeddings/oleObject21.bin"/><Relationship Id="rId4" Type="http://schemas.openxmlformats.org/officeDocument/2006/relationships/image" Target="../media/image11.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image" Target="../media/image21.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oleObject" Target="../embeddings/oleObject21.bin"/><Relationship Id="rId4" Type="http://schemas.openxmlformats.org/officeDocument/2006/relationships/image" Target="../media/image11.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image" Target="../media/image27.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oleObject" Target="../embeddings/oleObject21.bin"/><Relationship Id="rId4" Type="http://schemas.openxmlformats.org/officeDocument/2006/relationships/image" Target="../media/image11.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oleObject" Target="../embeddings/oleObject24.bin"/><Relationship Id="rId1" Type="http://schemas.openxmlformats.org/officeDocument/2006/relationships/slideMaster" Target="../slideMasters/slideMaster1.xml"/><Relationship Id="rId5" Type="http://schemas.openxmlformats.org/officeDocument/2006/relationships/image" Target="../media/image11.emf"/><Relationship Id="rId4" Type="http://schemas.openxmlformats.org/officeDocument/2006/relationships/oleObject" Target="../embeddings/oleObject18.bin"/></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oleObject" Target="../embeddings/oleObject24.bin"/><Relationship Id="rId1" Type="http://schemas.openxmlformats.org/officeDocument/2006/relationships/slideMaster" Target="../slideMasters/slideMaster1.xml"/><Relationship Id="rId5" Type="http://schemas.openxmlformats.org/officeDocument/2006/relationships/image" Target="../media/image11.emf"/><Relationship Id="rId4" Type="http://schemas.openxmlformats.org/officeDocument/2006/relationships/oleObject" Target="../embeddings/oleObject18.bin"/></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oleObject" Target="../embeddings/oleObject7.bin"/><Relationship Id="rId7" Type="http://schemas.openxmlformats.org/officeDocument/2006/relationships/oleObject" Target="../embeddings/oleObject9.bin"/><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0.wmf"/><Relationship Id="rId5" Type="http://schemas.openxmlformats.org/officeDocument/2006/relationships/oleObject" Target="../embeddings/oleObject8.bin"/><Relationship Id="rId4" Type="http://schemas.openxmlformats.org/officeDocument/2006/relationships/image" Target="../media/image5.emf"/><Relationship Id="rId9" Type="http://schemas.openxmlformats.org/officeDocument/2006/relationships/image" Target="../media/image1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oleObject" Target="../embeddings/oleObject10.bin"/><Relationship Id="rId7" Type="http://schemas.openxmlformats.org/officeDocument/2006/relationships/oleObject" Target="../embeddings/oleObject12.bin"/><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0.wmf"/><Relationship Id="rId5" Type="http://schemas.openxmlformats.org/officeDocument/2006/relationships/oleObject" Target="../embeddings/oleObject11.bin"/><Relationship Id="rId4" Type="http://schemas.openxmlformats.org/officeDocument/2006/relationships/image" Target="../media/image5.emf"/><Relationship Id="rId9" Type="http://schemas.openxmlformats.org/officeDocument/2006/relationships/image" Target="../media/image1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10.wmf"/><Relationship Id="rId3" Type="http://schemas.openxmlformats.org/officeDocument/2006/relationships/oleObject" Target="../embeddings/oleObject13.bin"/><Relationship Id="rId7" Type="http://schemas.openxmlformats.org/officeDocument/2006/relationships/oleObject" Target="../embeddings/oleObject14.bin"/><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4.JPEG"/><Relationship Id="rId11" Type="http://schemas.openxmlformats.org/officeDocument/2006/relationships/image" Target="../media/image12.png"/><Relationship Id="rId5" Type="http://schemas.openxmlformats.org/officeDocument/2006/relationships/image" Target="../media/image13.jpg"/><Relationship Id="rId10" Type="http://schemas.openxmlformats.org/officeDocument/2006/relationships/image" Target="../media/image11.emf"/><Relationship Id="rId4" Type="http://schemas.openxmlformats.org/officeDocument/2006/relationships/image" Target="../media/image5.emf"/><Relationship Id="rId9" Type="http://schemas.openxmlformats.org/officeDocument/2006/relationships/oleObject" Target="../embeddings/oleObject15.bin"/></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oleObject" Target="../embeddings/oleObject16.bin"/><Relationship Id="rId7" Type="http://schemas.openxmlformats.org/officeDocument/2006/relationships/image" Target="../media/image16.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2.png"/><Relationship Id="rId10" Type="http://schemas.openxmlformats.org/officeDocument/2006/relationships/image" Target="../media/image19.png"/><Relationship Id="rId4" Type="http://schemas.openxmlformats.org/officeDocument/2006/relationships/image" Target="../media/image10.wmf"/><Relationship Id="rId9" Type="http://schemas.openxmlformats.org/officeDocument/2006/relationships/image" Target="../media/image18.png"/></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17.bin"/><Relationship Id="rId7" Type="http://schemas.openxmlformats.org/officeDocument/2006/relationships/image" Target="../media/image11.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oleObject" Target="../embeddings/oleObject18.bin"/><Relationship Id="rId5" Type="http://schemas.openxmlformats.org/officeDocument/2006/relationships/image" Target="../media/image12.png"/><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19.bin"/><Relationship Id="rId7" Type="http://schemas.openxmlformats.org/officeDocument/2006/relationships/image" Target="../media/image11.emf"/><Relationship Id="rId2" Type="http://schemas.openxmlformats.org/officeDocument/2006/relationships/image" Target="../media/image21.png"/><Relationship Id="rId1" Type="http://schemas.openxmlformats.org/officeDocument/2006/relationships/slideMaster" Target="../slideMasters/slideMaster1.xml"/><Relationship Id="rId6" Type="http://schemas.openxmlformats.org/officeDocument/2006/relationships/oleObject" Target="../embeddings/oleObject18.bin"/><Relationship Id="rId5" Type="http://schemas.openxmlformats.org/officeDocument/2006/relationships/image" Target="../media/image12.png"/><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0.bin"/><Relationship Id="rId7" Type="http://schemas.openxmlformats.org/officeDocument/2006/relationships/image" Target="../media/image11.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oleObject" Target="../embeddings/oleObject18.bin"/><Relationship Id="rId5" Type="http://schemas.openxmlformats.org/officeDocument/2006/relationships/image" Target="../media/image22.png"/><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21.bin"/><Relationship Id="rId7" Type="http://schemas.openxmlformats.org/officeDocument/2006/relationships/image" Target="../media/image11.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oleObject" Target="../embeddings/oleObject18.bin"/><Relationship Id="rId5" Type="http://schemas.openxmlformats.org/officeDocument/2006/relationships/image" Target="../media/image22.png"/><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
        <p:nvSpPr>
          <p:cNvPr id="2" name="Rectángulo 1">
            <a:extLst>
              <a:ext uri="{FF2B5EF4-FFF2-40B4-BE49-F238E27FC236}">
                <a16:creationId xmlns:a16="http://schemas.microsoft.com/office/drawing/2014/main" id="{9DF0C9B7-70F9-825E-A8B8-1000C2D18B2B}"/>
              </a:ext>
            </a:extLst>
          </p:cNvPr>
          <p:cNvSpPr/>
          <p:nvPr userDrawn="1"/>
        </p:nvSpPr>
        <p:spPr bwMode="auto">
          <a:xfrm>
            <a:off x="6935755" y="548640"/>
            <a:ext cx="4149012" cy="15476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ángulo: esquinas redondeadas 2">
            <a:extLst>
              <a:ext uri="{FF2B5EF4-FFF2-40B4-BE49-F238E27FC236}">
                <a16:creationId xmlns:a16="http://schemas.microsoft.com/office/drawing/2014/main" id="{DF59BE13-CC1E-315F-E657-8B5E8A30739D}"/>
              </a:ext>
            </a:extLst>
          </p:cNvPr>
          <p:cNvSpPr/>
          <p:nvPr userDrawn="1"/>
        </p:nvSpPr>
        <p:spPr bwMode="auto">
          <a:xfrm>
            <a:off x="7284098" y="795115"/>
            <a:ext cx="2052734" cy="566057"/>
          </a:xfrm>
          <a:prstGeom prst="roundRect">
            <a:avLst>
              <a:gd name="adj" fmla="val 23260"/>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ángulo: esquinas redondeadas 3">
            <a:extLst>
              <a:ext uri="{FF2B5EF4-FFF2-40B4-BE49-F238E27FC236}">
                <a16:creationId xmlns:a16="http://schemas.microsoft.com/office/drawing/2014/main" id="{6ECB9F38-3036-1A3E-30B2-36D11C08B391}"/>
              </a:ext>
            </a:extLst>
          </p:cNvPr>
          <p:cNvSpPr/>
          <p:nvPr userDrawn="1"/>
        </p:nvSpPr>
        <p:spPr bwMode="auto">
          <a:xfrm>
            <a:off x="7284098" y="1361172"/>
            <a:ext cx="1250302" cy="566057"/>
          </a:xfrm>
          <a:prstGeom prst="roundRect">
            <a:avLst>
              <a:gd name="adj" fmla="val 23260"/>
            </a:avLst>
          </a:prstGeom>
          <a:solidFill>
            <a:srgbClr val="D5522B"/>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CuadroTexto 5">
            <a:extLst>
              <a:ext uri="{FF2B5EF4-FFF2-40B4-BE49-F238E27FC236}">
                <a16:creationId xmlns:a16="http://schemas.microsoft.com/office/drawing/2014/main" id="{42DD186F-1C0E-18F3-3B18-645B90AD11F7}"/>
              </a:ext>
            </a:extLst>
          </p:cNvPr>
          <p:cNvSpPr txBox="1"/>
          <p:nvPr userDrawn="1"/>
        </p:nvSpPr>
        <p:spPr>
          <a:xfrm>
            <a:off x="7284098" y="1428756"/>
            <a:ext cx="1250302" cy="492443"/>
          </a:xfrm>
          <a:prstGeom prst="rect">
            <a:avLst/>
          </a:prstGeom>
          <a:noFill/>
        </p:spPr>
        <p:txBody>
          <a:bodyPr wrap="square" lIns="0" tIns="0" rIns="0" bIns="0" rtlCol="0">
            <a:spAutoFit/>
          </a:bodyPr>
          <a:lstStyle/>
          <a:p>
            <a:pPr algn="ctr"/>
            <a:r>
              <a:rPr lang="es-ES" sz="3200" dirty="0">
                <a:solidFill>
                  <a:schemeClr val="bg1"/>
                </a:solidFill>
                <a:latin typeface="Lufga" panose="00000500000000000000" pitchFamily="50" charset="0"/>
              </a:rPr>
              <a:t>2023</a:t>
            </a:r>
          </a:p>
        </p:txBody>
      </p:sp>
      <p:sp>
        <p:nvSpPr>
          <p:cNvPr id="7" name="CuadroTexto 6">
            <a:extLst>
              <a:ext uri="{FF2B5EF4-FFF2-40B4-BE49-F238E27FC236}">
                <a16:creationId xmlns:a16="http://schemas.microsoft.com/office/drawing/2014/main" id="{4C10AA50-9EAC-75A0-5804-D5988F9E7DCF}"/>
              </a:ext>
            </a:extLst>
          </p:cNvPr>
          <p:cNvSpPr txBox="1"/>
          <p:nvPr userDrawn="1"/>
        </p:nvSpPr>
        <p:spPr>
          <a:xfrm>
            <a:off x="7284098" y="831922"/>
            <a:ext cx="2052733" cy="492443"/>
          </a:xfrm>
          <a:prstGeom prst="rect">
            <a:avLst/>
          </a:prstGeom>
          <a:noFill/>
        </p:spPr>
        <p:txBody>
          <a:bodyPr wrap="square" lIns="0" tIns="0" rIns="0" bIns="0" rtlCol="0">
            <a:spAutoFit/>
          </a:bodyPr>
          <a:lstStyle/>
          <a:p>
            <a:pPr algn="ctr"/>
            <a:r>
              <a:rPr lang="es-ES" sz="3200" dirty="0">
                <a:solidFill>
                  <a:schemeClr val="bg1"/>
                </a:solidFill>
                <a:latin typeface="Lufga" panose="00000500000000000000" pitchFamily="50" charset="0"/>
              </a:rPr>
              <a:t>3 March</a:t>
            </a:r>
          </a:p>
        </p:txBody>
      </p:sp>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3"/>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name="CorelDRAW" r:id="rId4" imgW="7076880" imgH="2216160" progId="CorelDraw.Graphic.22">
                  <p:embed/>
                </p:oleObj>
              </mc:Choice>
              <mc:Fallback>
                <p:oleObj name="CorelDRAW" r:id="rId4"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5"/>
                      <a:stretch>
                        <a:fillRect/>
                      </a:stretch>
                    </p:blipFill>
                    <p:spPr>
                      <a:xfrm>
                        <a:off x="3344380" y="535698"/>
                        <a:ext cx="4248117" cy="1326704"/>
                      </a:xfrm>
                      <a:prstGeom prst="rect">
                        <a:avLst/>
                      </a:prstGeom>
                    </p:spPr>
                  </p:pic>
                </p:oleObj>
              </mc:Fallback>
            </mc:AlternateContent>
          </a:graphicData>
        </a:graphic>
      </p:graphicFrame>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name="CorelDRAW" r:id="rId8" imgW="2885818" imgH="2878380" progId="CorelDraw.Graphic.22">
                  <p:embed/>
                </p:oleObj>
              </mc:Choice>
              <mc:Fallback>
                <p:oleObj name="CorelDRAW" r:id="rId8"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9"/>
                      <a:stretch>
                        <a:fillRect/>
                      </a:stretch>
                    </p:blipFill>
                    <p:spPr>
                      <a:xfrm>
                        <a:off x="6773901" y="2210579"/>
                        <a:ext cx="308626" cy="307777"/>
                      </a:xfrm>
                      <a:prstGeom prst="rect">
                        <a:avLst/>
                      </a:prstGeom>
                    </p:spPr>
                  </p:pic>
                </p:oleObj>
              </mc:Fallback>
            </mc:AlternateContent>
          </a:graphicData>
        </a:graphic>
      </p:graphicFrame>
      <p:pic>
        <p:nvPicPr>
          <p:cNvPr id="3" name="Imagen 2">
            <a:extLst>
              <a:ext uri="{FF2B5EF4-FFF2-40B4-BE49-F238E27FC236}">
                <a16:creationId xmlns:a16="http://schemas.microsoft.com/office/drawing/2014/main" id="{31CC4D72-4BD8-A659-B787-B920B4D990A5}"/>
              </a:ext>
            </a:extLst>
          </p:cNvPr>
          <p:cNvPicPr>
            <a:picLocks noChangeAspect="1"/>
          </p:cNvPicPr>
          <p:nvPr userDrawn="1"/>
        </p:nvPicPr>
        <p:blipFill>
          <a:blip r:embed="rId10"/>
          <a:stretch>
            <a:fillRect/>
          </a:stretch>
        </p:blipFill>
        <p:spPr>
          <a:xfrm>
            <a:off x="7098494" y="5809829"/>
            <a:ext cx="2243624" cy="690346"/>
          </a:xfrm>
          <a:prstGeom prst="rect">
            <a:avLst/>
          </a:prstGeom>
        </p:spPr>
      </p:pic>
      <p:pic>
        <p:nvPicPr>
          <p:cNvPr id="4" name="Imagen 3">
            <a:extLst>
              <a:ext uri="{FF2B5EF4-FFF2-40B4-BE49-F238E27FC236}">
                <a16:creationId xmlns:a16="http://schemas.microsoft.com/office/drawing/2014/main" id="{02F03BE8-4BD5-EFE2-E6F2-5BBF5BA9723A}"/>
              </a:ext>
            </a:extLst>
          </p:cNvPr>
          <p:cNvPicPr>
            <a:picLocks noChangeAspect="1"/>
          </p:cNvPicPr>
          <p:nvPr userDrawn="1"/>
        </p:nvPicPr>
        <p:blipFill>
          <a:blip r:embed="rId11"/>
          <a:stretch>
            <a:fillRect/>
          </a:stretch>
        </p:blipFill>
        <p:spPr>
          <a:xfrm>
            <a:off x="2657342" y="5174333"/>
            <a:ext cx="2015855" cy="620263"/>
          </a:xfrm>
          <a:prstGeom prst="rect">
            <a:avLst/>
          </a:prstGeom>
        </p:spPr>
      </p:pic>
      <p:pic>
        <p:nvPicPr>
          <p:cNvPr id="5" name="Imagen 4">
            <a:extLst>
              <a:ext uri="{FF2B5EF4-FFF2-40B4-BE49-F238E27FC236}">
                <a16:creationId xmlns:a16="http://schemas.microsoft.com/office/drawing/2014/main" id="{CE0D1FA9-3B68-00F4-DC62-C07AD2BDD324}"/>
              </a:ext>
            </a:extLst>
          </p:cNvPr>
          <p:cNvPicPr>
            <a:picLocks noChangeAspect="1"/>
          </p:cNvPicPr>
          <p:nvPr userDrawn="1"/>
        </p:nvPicPr>
        <p:blipFill>
          <a:blip r:embed="rId12"/>
          <a:stretch>
            <a:fillRect/>
          </a:stretch>
        </p:blipFill>
        <p:spPr>
          <a:xfrm>
            <a:off x="4973089" y="5216831"/>
            <a:ext cx="2144054" cy="560669"/>
          </a:xfrm>
          <a:prstGeom prst="rect">
            <a:avLst/>
          </a:prstGeom>
        </p:spPr>
      </p:pic>
      <p:pic>
        <p:nvPicPr>
          <p:cNvPr id="6" name="Imagen 5">
            <a:extLst>
              <a:ext uri="{FF2B5EF4-FFF2-40B4-BE49-F238E27FC236}">
                <a16:creationId xmlns:a16="http://schemas.microsoft.com/office/drawing/2014/main" id="{74DE6FC2-54BB-747B-FA48-E8CFD7DC49B0}"/>
              </a:ext>
            </a:extLst>
          </p:cNvPr>
          <p:cNvPicPr>
            <a:picLocks noChangeAspect="1"/>
          </p:cNvPicPr>
          <p:nvPr userDrawn="1"/>
        </p:nvPicPr>
        <p:blipFill>
          <a:blip r:embed="rId13"/>
          <a:stretch>
            <a:fillRect/>
          </a:stretch>
        </p:blipFill>
        <p:spPr>
          <a:xfrm>
            <a:off x="7404595" y="5132197"/>
            <a:ext cx="1839530" cy="567666"/>
          </a:xfrm>
          <a:prstGeom prst="rect">
            <a:avLst/>
          </a:prstGeom>
        </p:spPr>
      </p:pic>
      <p:pic>
        <p:nvPicPr>
          <p:cNvPr id="7" name="Imagen 6">
            <a:extLst>
              <a:ext uri="{FF2B5EF4-FFF2-40B4-BE49-F238E27FC236}">
                <a16:creationId xmlns:a16="http://schemas.microsoft.com/office/drawing/2014/main" id="{641F388F-BF7E-C69F-312E-4DAEFAD1A939}"/>
              </a:ext>
            </a:extLst>
          </p:cNvPr>
          <p:cNvPicPr>
            <a:picLocks noChangeAspect="1"/>
          </p:cNvPicPr>
          <p:nvPr userDrawn="1"/>
        </p:nvPicPr>
        <p:blipFill>
          <a:blip r:embed="rId14"/>
          <a:stretch>
            <a:fillRect/>
          </a:stretch>
        </p:blipFill>
        <p:spPr>
          <a:xfrm>
            <a:off x="3259707" y="5745498"/>
            <a:ext cx="1578890" cy="650872"/>
          </a:xfrm>
          <a:prstGeom prst="rect">
            <a:avLst/>
          </a:prstGeom>
        </p:spPr>
      </p:pic>
      <p:pic>
        <p:nvPicPr>
          <p:cNvPr id="8" name="Imagen 7">
            <a:extLst>
              <a:ext uri="{FF2B5EF4-FFF2-40B4-BE49-F238E27FC236}">
                <a16:creationId xmlns:a16="http://schemas.microsoft.com/office/drawing/2014/main" id="{B0F3BC33-2C24-11D3-36FD-912F96034D09}"/>
              </a:ext>
            </a:extLst>
          </p:cNvPr>
          <p:cNvPicPr>
            <a:picLocks noChangeAspect="1"/>
          </p:cNvPicPr>
          <p:nvPr userDrawn="1"/>
        </p:nvPicPr>
        <p:blipFill>
          <a:blip r:embed="rId15"/>
          <a:stretch>
            <a:fillRect/>
          </a:stretch>
        </p:blipFill>
        <p:spPr>
          <a:xfrm>
            <a:off x="5161503" y="5745498"/>
            <a:ext cx="1837731" cy="786851"/>
          </a:xfrm>
          <a:prstGeom prst="rect">
            <a:avLst/>
          </a:prstGeom>
        </p:spPr>
      </p:pic>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3"/>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name="CorelDRAW" r:id="rId4" imgW="7076880" imgH="2216160" progId="CorelDraw.Graphic.22">
                  <p:embed/>
                </p:oleObj>
              </mc:Choice>
              <mc:Fallback>
                <p:oleObj name="CorelDRAW" r:id="rId4"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5"/>
                      <a:stretch>
                        <a:fillRect/>
                      </a:stretch>
                    </p:blipFill>
                    <p:spPr>
                      <a:xfrm>
                        <a:off x="3344380" y="535698"/>
                        <a:ext cx="4248117" cy="1326704"/>
                      </a:xfrm>
                      <a:prstGeom prst="rect">
                        <a:avLst/>
                      </a:prstGeom>
                    </p:spPr>
                  </p:pic>
                </p:oleObj>
              </mc:Fallback>
            </mc:AlternateContent>
          </a:graphicData>
        </a:graphic>
      </p:graphicFrame>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name="CorelDRAW" r:id="rId8" imgW="2885818" imgH="2878380" progId="CorelDraw.Graphic.22">
                  <p:embed/>
                </p:oleObj>
              </mc:Choice>
              <mc:Fallback>
                <p:oleObj name="CorelDRAW" r:id="rId8"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9"/>
                      <a:stretch>
                        <a:fillRect/>
                      </a:stretch>
                    </p:blipFill>
                    <p:spPr>
                      <a:xfrm>
                        <a:off x="6773901" y="2210579"/>
                        <a:ext cx="308626" cy="307777"/>
                      </a:xfrm>
                      <a:prstGeom prst="rect">
                        <a:avLst/>
                      </a:prstGeom>
                    </p:spPr>
                  </p:pic>
                </p:oleObj>
              </mc:Fallback>
            </mc:AlternateContent>
          </a:graphicData>
        </a:graphic>
      </p:graphicFrame>
      <p:pic>
        <p:nvPicPr>
          <p:cNvPr id="3" name="Imagen 2">
            <a:extLst>
              <a:ext uri="{FF2B5EF4-FFF2-40B4-BE49-F238E27FC236}">
                <a16:creationId xmlns:a16="http://schemas.microsoft.com/office/drawing/2014/main" id="{973DC89A-2E1D-B1C6-B1EC-957AC4E260FE}"/>
              </a:ext>
            </a:extLst>
          </p:cNvPr>
          <p:cNvPicPr>
            <a:picLocks noChangeAspect="1"/>
          </p:cNvPicPr>
          <p:nvPr userDrawn="1"/>
        </p:nvPicPr>
        <p:blipFill>
          <a:blip r:embed="rId10"/>
          <a:stretch>
            <a:fillRect/>
          </a:stretch>
        </p:blipFill>
        <p:spPr>
          <a:xfrm>
            <a:off x="7098494" y="5809829"/>
            <a:ext cx="2243624" cy="690346"/>
          </a:xfrm>
          <a:prstGeom prst="rect">
            <a:avLst/>
          </a:prstGeom>
        </p:spPr>
      </p:pic>
      <p:pic>
        <p:nvPicPr>
          <p:cNvPr id="4" name="Imagen 3">
            <a:extLst>
              <a:ext uri="{FF2B5EF4-FFF2-40B4-BE49-F238E27FC236}">
                <a16:creationId xmlns:a16="http://schemas.microsoft.com/office/drawing/2014/main" id="{D8CDA19C-D3D4-6C29-EA37-D7C2A7F96BE3}"/>
              </a:ext>
            </a:extLst>
          </p:cNvPr>
          <p:cNvPicPr>
            <a:picLocks noChangeAspect="1"/>
          </p:cNvPicPr>
          <p:nvPr userDrawn="1"/>
        </p:nvPicPr>
        <p:blipFill>
          <a:blip r:embed="rId11"/>
          <a:stretch>
            <a:fillRect/>
          </a:stretch>
        </p:blipFill>
        <p:spPr>
          <a:xfrm>
            <a:off x="2657342" y="5174333"/>
            <a:ext cx="2015855" cy="620263"/>
          </a:xfrm>
          <a:prstGeom prst="rect">
            <a:avLst/>
          </a:prstGeom>
        </p:spPr>
      </p:pic>
      <p:pic>
        <p:nvPicPr>
          <p:cNvPr id="5" name="Imagen 4">
            <a:extLst>
              <a:ext uri="{FF2B5EF4-FFF2-40B4-BE49-F238E27FC236}">
                <a16:creationId xmlns:a16="http://schemas.microsoft.com/office/drawing/2014/main" id="{8B2BC73A-9C74-8E2E-331D-F32F53BBD471}"/>
              </a:ext>
            </a:extLst>
          </p:cNvPr>
          <p:cNvPicPr>
            <a:picLocks noChangeAspect="1"/>
          </p:cNvPicPr>
          <p:nvPr userDrawn="1"/>
        </p:nvPicPr>
        <p:blipFill>
          <a:blip r:embed="rId12"/>
          <a:stretch>
            <a:fillRect/>
          </a:stretch>
        </p:blipFill>
        <p:spPr>
          <a:xfrm>
            <a:off x="4973089" y="5216831"/>
            <a:ext cx="2144054" cy="560669"/>
          </a:xfrm>
          <a:prstGeom prst="rect">
            <a:avLst/>
          </a:prstGeom>
        </p:spPr>
      </p:pic>
      <p:pic>
        <p:nvPicPr>
          <p:cNvPr id="6" name="Imagen 5">
            <a:extLst>
              <a:ext uri="{FF2B5EF4-FFF2-40B4-BE49-F238E27FC236}">
                <a16:creationId xmlns:a16="http://schemas.microsoft.com/office/drawing/2014/main" id="{3AD23CB6-FF7C-D40E-3FD3-1053D9908889}"/>
              </a:ext>
            </a:extLst>
          </p:cNvPr>
          <p:cNvPicPr>
            <a:picLocks noChangeAspect="1"/>
          </p:cNvPicPr>
          <p:nvPr userDrawn="1"/>
        </p:nvPicPr>
        <p:blipFill>
          <a:blip r:embed="rId13"/>
          <a:stretch>
            <a:fillRect/>
          </a:stretch>
        </p:blipFill>
        <p:spPr>
          <a:xfrm>
            <a:off x="7404595" y="5132197"/>
            <a:ext cx="1839530" cy="567666"/>
          </a:xfrm>
          <a:prstGeom prst="rect">
            <a:avLst/>
          </a:prstGeom>
        </p:spPr>
      </p:pic>
      <p:pic>
        <p:nvPicPr>
          <p:cNvPr id="7" name="Imagen 6">
            <a:extLst>
              <a:ext uri="{FF2B5EF4-FFF2-40B4-BE49-F238E27FC236}">
                <a16:creationId xmlns:a16="http://schemas.microsoft.com/office/drawing/2014/main" id="{720AFA81-9D61-0C35-5777-3682DD0B5FBD}"/>
              </a:ext>
            </a:extLst>
          </p:cNvPr>
          <p:cNvPicPr>
            <a:picLocks noChangeAspect="1"/>
          </p:cNvPicPr>
          <p:nvPr userDrawn="1"/>
        </p:nvPicPr>
        <p:blipFill>
          <a:blip r:embed="rId14"/>
          <a:stretch>
            <a:fillRect/>
          </a:stretch>
        </p:blipFill>
        <p:spPr>
          <a:xfrm>
            <a:off x="3259707" y="5745498"/>
            <a:ext cx="1578890" cy="650872"/>
          </a:xfrm>
          <a:prstGeom prst="rect">
            <a:avLst/>
          </a:prstGeom>
        </p:spPr>
      </p:pic>
      <p:pic>
        <p:nvPicPr>
          <p:cNvPr id="8" name="Imagen 7">
            <a:extLst>
              <a:ext uri="{FF2B5EF4-FFF2-40B4-BE49-F238E27FC236}">
                <a16:creationId xmlns:a16="http://schemas.microsoft.com/office/drawing/2014/main" id="{CEEA31C3-9BB6-26FC-80F8-90813595F0D9}"/>
              </a:ext>
            </a:extLst>
          </p:cNvPr>
          <p:cNvPicPr>
            <a:picLocks noChangeAspect="1"/>
          </p:cNvPicPr>
          <p:nvPr userDrawn="1"/>
        </p:nvPicPr>
        <p:blipFill>
          <a:blip r:embed="rId15"/>
          <a:stretch>
            <a:fillRect/>
          </a:stretch>
        </p:blipFill>
        <p:spPr>
          <a:xfrm>
            <a:off x="5161503" y="5745498"/>
            <a:ext cx="1837731" cy="786851"/>
          </a:xfrm>
          <a:prstGeom prst="rect">
            <a:avLst/>
          </a:prstGeom>
        </p:spPr>
      </p:pic>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3"/>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name="CorelDRAW" r:id="rId4" imgW="7076880" imgH="2216160" progId="CorelDraw.Graphic.22">
                  <p:embed/>
                </p:oleObj>
              </mc:Choice>
              <mc:Fallback>
                <p:oleObj name="CorelDRAW" r:id="rId4"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5"/>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6"/>
          <a:stretch>
            <a:fillRect/>
          </a:stretch>
        </p:blipFill>
        <p:spPr>
          <a:xfrm>
            <a:off x="7098494" y="5809829"/>
            <a:ext cx="2243624" cy="690346"/>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7"/>
          <a:stretch>
            <a:fillRect/>
          </a:stretch>
        </p:blipFill>
        <p:spPr>
          <a:xfrm>
            <a:off x="2657342" y="517433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8"/>
          <a:stretch>
            <a:fillRect/>
          </a:stretch>
        </p:blipFill>
        <p:spPr>
          <a:xfrm>
            <a:off x="4973089" y="521683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9"/>
          <a:stretch>
            <a:fillRect/>
          </a:stretch>
        </p:blipFill>
        <p:spPr>
          <a:xfrm>
            <a:off x="7404595" y="5132197"/>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0"/>
          <a:stretch>
            <a:fillRect/>
          </a:stretch>
        </p:blipFill>
        <p:spPr>
          <a:xfrm>
            <a:off x="3259707" y="5745498"/>
            <a:ext cx="1578890" cy="650872"/>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1"/>
          <a:stretch>
            <a:fillRect/>
          </a:stretch>
        </p:blipFill>
        <p:spPr>
          <a:xfrm>
            <a:off x="5161503" y="574549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2"/>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3"/>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4">
            <a:extLst>
              <a:ext uri="{96DAC541-7B7A-43D3-8B79-37D633B846F1}">
                <asvg:svgBlip xmlns:asvg="http://schemas.microsoft.com/office/drawing/2016/SVG/main" r:embed="rId15"/>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name="CorelDRAW" r:id="rId16" imgW="2885818" imgH="2878380" progId="CorelDraw.Graphic.22">
                  <p:embed/>
                </p:oleObj>
              </mc:Choice>
              <mc:Fallback>
                <p:oleObj name="CorelDRAW" r:id="rId16"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7"/>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name="CorelDRAW" r:id="rId2" imgW="11950428" imgH="3481884" progId="CorelDraw.Graphic.22">
                  <p:embed/>
                </p:oleObj>
              </mc:Choice>
              <mc:Fallback>
                <p:oleObj name="CorelDRAW" r:id="rId2"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3"/>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#GlobalAI2023</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5">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3" imgW="2885818" imgH="2878380" progId="CorelDraw.Graphic.22">
                  <p:embed/>
                </p:oleObj>
              </mc:Choice>
              <mc:Fallback>
                <p:oleObj name="CorelDRAW" r:id="rId3"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4"/>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5" imgW="11950428" imgH="3481884" progId="CorelDraw.Graphic.22">
                  <p:embed/>
                </p:oleObj>
              </mc:Choice>
              <mc:Fallback>
                <p:oleObj name="CorelDRAW" r:id="rId5"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6"/>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3" imgW="2885818" imgH="2878380" progId="CorelDraw.Graphic.22">
                  <p:embed/>
                </p:oleObj>
              </mc:Choice>
              <mc:Fallback>
                <p:oleObj name="CorelDRAW" r:id="rId3"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4"/>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5" imgW="11950428" imgH="3481884" progId="CorelDraw.Graphic.22">
                  <p:embed/>
                </p:oleObj>
              </mc:Choice>
              <mc:Fallback>
                <p:oleObj name="CorelDRAW" r:id="rId5"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6"/>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3" imgW="2885818" imgH="2878380" progId="CorelDraw.Graphic.22">
                  <p:embed/>
                </p:oleObj>
              </mc:Choice>
              <mc:Fallback>
                <p:oleObj name="CorelDRAW" r:id="rId3"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4"/>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5" imgW="11950428" imgH="3481884" progId="CorelDraw.Graphic.22">
                  <p:embed/>
                </p:oleObj>
              </mc:Choice>
              <mc:Fallback>
                <p:oleObj name="CorelDRAW" r:id="rId5"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6"/>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name="CorelDRAW" r:id="rId2" imgW="11950428" imgH="3481884" progId="CorelDraw.Graphic.22">
                  <p:embed/>
                </p:oleObj>
              </mc:Choice>
              <mc:Fallback>
                <p:oleObj name="CorelDRAW" r:id="rId2"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3"/>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name="CorelDRAW" r:id="rId4" imgW="2885818" imgH="2878380" progId="CorelDraw.Graphic.22">
                  <p:embed/>
                </p:oleObj>
              </mc:Choice>
              <mc:Fallback>
                <p:oleObj name="CorelDRAW" r:id="rId4"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5">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name="CorelDRAW" r:id="rId2" imgW="11950428" imgH="3481884" progId="CorelDraw.Graphic.22">
                  <p:embed/>
                </p:oleObj>
              </mc:Choice>
              <mc:Fallback>
                <p:oleObj name="CorelDRAW" r:id="rId2"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3"/>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name="CorelDRAW" r:id="rId4" imgW="2885818" imgH="2878380" progId="CorelDraw.Graphic.22">
                  <p:embed/>
                </p:oleObj>
              </mc:Choice>
              <mc:Fallback>
                <p:oleObj name="CorelDRAW" r:id="rId4"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5">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name="CorelDRAW" r:id="rId5" imgW="7076880" imgH="2216160" progId="CorelDraw.Graphic.22">
                  <p:embed/>
                </p:oleObj>
              </mc:Choice>
              <mc:Fallback>
                <p:oleObj name="CorelDRAW" r:id="rId5"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6"/>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name="CorelDRAW" r:id="rId7" imgW="2885818" imgH="2878380" progId="CorelDraw.Graphic.22">
                  <p:embed/>
                </p:oleObj>
              </mc:Choice>
              <mc:Fallback>
                <p:oleObj name="CorelDRAW" r:id="rId7"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8"/>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9"/>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name="CorelDRAW" r:id="rId5" imgW="7076880" imgH="2216160" progId="CorelDraw.Graphic.22">
                  <p:embed/>
                </p:oleObj>
              </mc:Choice>
              <mc:Fallback>
                <p:oleObj name="CorelDRAW" r:id="rId5"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6"/>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name="CorelDRAW" r:id="rId7" imgW="2885818" imgH="2878380" progId="CorelDraw.Graphic.22">
                  <p:embed/>
                </p:oleObj>
              </mc:Choice>
              <mc:Fallback>
                <p:oleObj name="CorelDRAW" r:id="rId7"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8"/>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9"/>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5"/>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6"/>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277856766"/>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name="CorelDRAW" r:id="rId7" imgW="7076880" imgH="2216160" progId="CorelDraw.Graphic.22">
                  <p:embed/>
                </p:oleObj>
              </mc:Choice>
              <mc:Fallback>
                <p:oleObj name="CorelDRAW" r:id="rId7"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8"/>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name="CorelDRAW" r:id="rId9" imgW="2885818" imgH="2878380" progId="CorelDraw.Graphic.22">
                  <p:embed/>
                </p:oleObj>
              </mc:Choice>
              <mc:Fallback>
                <p:oleObj name="CorelDRAW" r:id="rId9"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0"/>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1"/>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685857"/>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name="CorelDRAW" r:id="rId3" imgW="7076880" imgH="2216160" progId="CorelDraw.Graphic.22">
                  <p:embed/>
                </p:oleObj>
              </mc:Choice>
              <mc:Fallback>
                <p:oleObj name="CorelDRAW" r:id="rId3"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4"/>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5"/>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3271934"/>
            <a:ext cx="10760044" cy="4973517"/>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6"/>
          <a:stretch>
            <a:fillRect/>
          </a:stretch>
        </p:blipFill>
        <p:spPr>
          <a:xfrm>
            <a:off x="7927661" y="3791999"/>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7"/>
          <a:stretch>
            <a:fillRect/>
          </a:stretch>
        </p:blipFill>
        <p:spPr>
          <a:xfrm>
            <a:off x="4418685" y="5328114"/>
            <a:ext cx="3613759" cy="94499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8"/>
          <a:stretch>
            <a:fillRect/>
          </a:stretch>
        </p:blipFill>
        <p:spPr>
          <a:xfrm>
            <a:off x="5075478" y="3790348"/>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9"/>
          <a:stretch>
            <a:fillRect/>
          </a:stretch>
        </p:blipFill>
        <p:spPr>
          <a:xfrm>
            <a:off x="1382020" y="3832850"/>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0"/>
          <a:stretch>
            <a:fillRect/>
          </a:stretch>
        </p:blipFill>
        <p:spPr>
          <a:xfrm>
            <a:off x="1537266" y="5201569"/>
            <a:ext cx="2416081" cy="99599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1"/>
          <a:stretch>
            <a:fillRect/>
          </a:stretch>
        </p:blipFill>
        <p:spPr>
          <a:xfrm>
            <a:off x="8557834" y="5253853"/>
            <a:ext cx="2553973" cy="1093520"/>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49"/>
                                        </p:tgtEl>
                                        <p:attrNameLst>
                                          <p:attrName>style.visibility</p:attrName>
                                        </p:attrNameLst>
                                      </p:cBhvr>
                                      <p:to>
                                        <p:strVal val="visible"/>
                                      </p:to>
                                    </p:set>
                                    <p:animEffect transition="in" filter="fade">
                                      <p:cBhvr>
                                        <p:cTn id="3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5"/>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5"/>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5"/>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5"/>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4.emf"/><Relationship Id="rId21" Type="http://schemas.openxmlformats.org/officeDocument/2006/relationships/slideLayout" Target="../slideLayouts/slideLayout21.xml"/><Relationship Id="rId34" Type="http://schemas.openxmlformats.org/officeDocument/2006/relationships/oleObject" Target="../embeddings/oleObject1.bin"/><Relationship Id="rId42" Type="http://schemas.openxmlformats.org/officeDocument/2006/relationships/oleObject" Target="../embeddings/oleObject5.bin"/><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image" Target="../media/image3.emf"/><Relationship Id="rId40" Type="http://schemas.openxmlformats.org/officeDocument/2006/relationships/oleObject" Target="../embeddings/oleObject4.bin"/><Relationship Id="rId45" Type="http://schemas.openxmlformats.org/officeDocument/2006/relationships/image" Target="../media/image7.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oleObject" Target="../embeddings/oleObject2.bin"/><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oleObject" Target="../embeddings/oleObject6.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wmf"/><Relationship Id="rId43" Type="http://schemas.openxmlformats.org/officeDocument/2006/relationships/image" Target="../media/image6.wmf"/><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emf"/><Relationship Id="rId38" Type="http://schemas.openxmlformats.org/officeDocument/2006/relationships/oleObject" Target="../embeddings/oleObject3.bin"/><Relationship Id="rId20" Type="http://schemas.openxmlformats.org/officeDocument/2006/relationships/slideLayout" Target="../slideLayouts/slideLayout20.xml"/><Relationship Id="rId41" Type="http://schemas.openxmlformats.org/officeDocument/2006/relationships/image" Target="../media/image5.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name="CorelDRAW" r:id="rId34" imgW="7586640" imgH="2216160" progId="CorelDraw.Graphic.22">
                  <p:embed/>
                </p:oleObj>
              </mc:Choice>
              <mc:Fallback>
                <p:oleObj name="CorelDRAW" r:id="rId34"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5"/>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name="CorelDRAW" r:id="rId36" imgW="2717965" imgH="3481884" progId="CorelDraw.Graphic.22">
                  <p:embed/>
                </p:oleObj>
              </mc:Choice>
              <mc:Fallback>
                <p:oleObj name="CorelDRAW" r:id="rId36" imgW="2717965" imgH="3481884" progId="CorelDraw.Graphic.22">
                  <p:embed/>
                  <p:pic>
                    <p:nvPicPr>
                      <p:cNvPr id="0" name=""/>
                      <p:cNvPicPr/>
                      <p:nvPr/>
                    </p:nvPicPr>
                    <p:blipFill>
                      <a:blip r:embed="rId37"/>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name="CorelDRAW" r:id="rId38" imgW="2717965" imgH="3481884" progId="CorelDraw.Graphic.22">
                  <p:embed/>
                </p:oleObj>
              </mc:Choice>
              <mc:Fallback>
                <p:oleObj name="CorelDRAW" r:id="rId38" imgW="2717965" imgH="3481884" progId="CorelDraw.Graphic.22">
                  <p:embed/>
                  <p:pic>
                    <p:nvPicPr>
                      <p:cNvPr id="0" name=""/>
                      <p:cNvPicPr/>
                      <p:nvPr/>
                    </p:nvPicPr>
                    <p:blipFill>
                      <a:blip r:embed="rId39"/>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name="CorelDRAW" r:id="rId40" imgW="11950428" imgH="3481884" progId="CorelDraw.Graphic.22">
                  <p:embed/>
                </p:oleObj>
              </mc:Choice>
              <mc:Fallback>
                <p:oleObj name="CorelDRAW" r:id="rId40" imgW="11950428" imgH="3481884" progId="CorelDraw.Graphic.22">
                  <p:embed/>
                  <p:pic>
                    <p:nvPicPr>
                      <p:cNvPr id="0" name=""/>
                      <p:cNvPicPr/>
                      <p:nvPr/>
                    </p:nvPicPr>
                    <p:blipFill>
                      <a:blip r:embed="rId41"/>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name="CorelDRAW" r:id="rId42" imgW="1706400" imgH="670320" progId="CorelDraw.Graphic.22">
                  <p:embed/>
                </p:oleObj>
              </mc:Choice>
              <mc:Fallback>
                <p:oleObj name="CorelDRAW" r:id="rId42"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3"/>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name="CorelDRAW" r:id="rId44" imgW="4413504" imgH="1109723" progId="CorelDraw.Graphic.22">
                  <p:embed/>
                </p:oleObj>
              </mc:Choice>
              <mc:Fallback>
                <p:oleObj name="CorelDRAW" r:id="rId44"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5"/>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Building for the metaverse with </a:t>
            </a:r>
            <a:r>
              <a:rPr lang="en-US" dirty="0" err="1"/>
              <a:t>OpenAI</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Alejandro Almeida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Microsoft MVP | Azure Lead @ </a:t>
            </a:r>
            <a:r>
              <a:rPr lang="es-ES" dirty="0" err="1"/>
              <a:t>Prodware</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l="4624" r="4624"/>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2783</TotalTime>
  <Words>54</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Consolas</vt:lpstr>
      <vt:lpstr>Lufga</vt:lpstr>
      <vt:lpstr>Arial</vt:lpstr>
      <vt:lpstr>Wingdings</vt:lpstr>
      <vt:lpstr>Myriad Pro</vt:lpstr>
      <vt:lpstr>Segoe UI</vt:lpstr>
      <vt:lpstr>Quicksand</vt:lpstr>
      <vt:lpstr>White Template</vt:lpstr>
      <vt:lpstr>CorelDRAW</vt:lpstr>
      <vt:lpstr>Presentación de PowerPoint</vt:lpstr>
      <vt:lpstr>Building for the metaverse with OpenAI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82</cp:revision>
  <dcterms:created xsi:type="dcterms:W3CDTF">2019-08-09T15:41:27Z</dcterms:created>
  <dcterms:modified xsi:type="dcterms:W3CDTF">2023-02-22T19:26:38Z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